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625" r:id="rId2"/>
    <p:sldId id="776" r:id="rId3"/>
    <p:sldId id="741" r:id="rId4"/>
    <p:sldId id="767" r:id="rId5"/>
    <p:sldId id="749" r:id="rId6"/>
    <p:sldId id="750" r:id="rId7"/>
    <p:sldId id="628" r:id="rId8"/>
    <p:sldId id="770" r:id="rId9"/>
    <p:sldId id="751" r:id="rId10"/>
    <p:sldId id="630" r:id="rId11"/>
    <p:sldId id="631" r:id="rId12"/>
    <p:sldId id="632" r:id="rId13"/>
    <p:sldId id="633" r:id="rId14"/>
    <p:sldId id="752" r:id="rId15"/>
    <p:sldId id="635" r:id="rId16"/>
    <p:sldId id="636" r:id="rId17"/>
    <p:sldId id="637" r:id="rId18"/>
    <p:sldId id="639" r:id="rId19"/>
    <p:sldId id="640" r:id="rId20"/>
    <p:sldId id="641" r:id="rId21"/>
    <p:sldId id="642" r:id="rId22"/>
    <p:sldId id="643" r:id="rId23"/>
    <p:sldId id="644" r:id="rId24"/>
    <p:sldId id="645" r:id="rId25"/>
    <p:sldId id="646" r:id="rId26"/>
    <p:sldId id="647" r:id="rId27"/>
    <p:sldId id="648" r:id="rId28"/>
    <p:sldId id="649" r:id="rId29"/>
    <p:sldId id="650" r:id="rId30"/>
    <p:sldId id="651" r:id="rId31"/>
    <p:sldId id="652" r:id="rId32"/>
    <p:sldId id="653" r:id="rId33"/>
    <p:sldId id="657" r:id="rId34"/>
    <p:sldId id="658" r:id="rId35"/>
    <p:sldId id="654" r:id="rId36"/>
    <p:sldId id="753" r:id="rId37"/>
    <p:sldId id="754" r:id="rId38"/>
    <p:sldId id="660" r:id="rId39"/>
    <p:sldId id="659" r:id="rId40"/>
    <p:sldId id="661" r:id="rId41"/>
    <p:sldId id="662" r:id="rId42"/>
    <p:sldId id="768" r:id="rId43"/>
    <p:sldId id="769" r:id="rId44"/>
    <p:sldId id="756" r:id="rId45"/>
    <p:sldId id="757" r:id="rId46"/>
    <p:sldId id="758" r:id="rId47"/>
    <p:sldId id="759" r:id="rId48"/>
    <p:sldId id="773" r:id="rId49"/>
    <p:sldId id="774" r:id="rId50"/>
    <p:sldId id="771" r:id="rId51"/>
    <p:sldId id="667" r:id="rId52"/>
    <p:sldId id="668" r:id="rId53"/>
    <p:sldId id="669" r:id="rId54"/>
    <p:sldId id="670" r:id="rId55"/>
    <p:sldId id="671" r:id="rId56"/>
    <p:sldId id="672" r:id="rId57"/>
    <p:sldId id="760" r:id="rId58"/>
    <p:sldId id="761" r:id="rId59"/>
    <p:sldId id="762" r:id="rId60"/>
    <p:sldId id="763" r:id="rId61"/>
    <p:sldId id="677" r:id="rId62"/>
    <p:sldId id="678" r:id="rId63"/>
    <p:sldId id="679" r:id="rId64"/>
    <p:sldId id="680" r:id="rId65"/>
    <p:sldId id="681" r:id="rId66"/>
    <p:sldId id="682" r:id="rId67"/>
    <p:sldId id="684" r:id="rId68"/>
    <p:sldId id="764" r:id="rId69"/>
    <p:sldId id="765"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75" r:id="rId89"/>
    <p:sldId id="701" r:id="rId90"/>
    <p:sldId id="702" r:id="rId91"/>
    <p:sldId id="703" r:id="rId92"/>
    <p:sldId id="700"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437"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2143149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8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1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openrtm.github.io/ROBOMECH2019"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10</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11</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11</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12</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12</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14</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15</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15</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16</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16</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17</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17</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18</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18</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19</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19</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4400" dirty="0">
                <a:solidFill>
                  <a:srgbClr val="5F5F5F"/>
                </a:solidFill>
              </a:rPr>
              <a:t>SSID</a:t>
            </a:r>
            <a:r>
              <a:rPr lang="ja-JP" altLang="en-US" sz="4400" dirty="0">
                <a:solidFill>
                  <a:srgbClr val="5F5F5F"/>
                </a:solidFill>
              </a:rPr>
              <a:t>：</a:t>
            </a:r>
            <a:r>
              <a:rPr lang="en-US" altLang="ja-JP" sz="4400" dirty="0" err="1">
                <a:solidFill>
                  <a:srgbClr val="5F5F5F"/>
                </a:solidFill>
              </a:rPr>
              <a:t>icch</a:t>
            </a:r>
            <a:r>
              <a:rPr lang="en-US" altLang="ja-JP" sz="4400" dirty="0">
                <a:solidFill>
                  <a:srgbClr val="5F5F5F"/>
                </a:solidFill>
              </a:rPr>
              <a:t>-user</a:t>
            </a:r>
          </a:p>
          <a:p>
            <a:pPr eaLnBrk="1" hangingPunct="1">
              <a:lnSpc>
                <a:spcPct val="80000"/>
              </a:lnSpc>
            </a:pPr>
            <a:r>
              <a:rPr lang="ja-JP" altLang="en-US" sz="4400" dirty="0">
                <a:solidFill>
                  <a:srgbClr val="5F5F5F"/>
                </a:solidFill>
              </a:rPr>
              <a:t>パスワード：</a:t>
            </a:r>
            <a:r>
              <a:rPr lang="en-US" altLang="ja-JP" sz="4400" dirty="0" err="1">
                <a:solidFill>
                  <a:srgbClr val="5F5F5F"/>
                </a:solidFill>
              </a:rPr>
              <a:t>icchu</a:t>
            </a:r>
            <a:endParaRPr lang="en-US" altLang="ja-JP" sz="44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無線</a:t>
            </a:r>
            <a:r>
              <a:rPr lang="en-US" altLang="ja-JP">
                <a:solidFill>
                  <a:srgbClr val="5F5F5F"/>
                </a:solidFill>
              </a:rPr>
              <a:t>LAN</a:t>
            </a:r>
            <a:endParaRPr lang="en-US" altLang="ja-JP" dirty="0">
              <a:solidFill>
                <a:srgbClr val="5F5F5F"/>
              </a:solidFill>
            </a:endParaRPr>
          </a:p>
        </p:txBody>
      </p:sp>
    </p:spTree>
    <p:extLst>
      <p:ext uri="{BB962C8B-B14F-4D97-AF65-F5344CB8AC3E}">
        <p14:creationId xmlns:p14="http://schemas.microsoft.com/office/powerpoint/2010/main" val="339646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20</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20</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21</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21</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23</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23</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24</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24</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a:solidFill>
                  <a:srgbClr val="5F5F5F"/>
                </a:solidFill>
              </a:rPr>
              <a:t>用</a:t>
            </a:r>
            <a:r>
              <a:rPr lang="en-US" altLang="ja-JP" sz="1600">
                <a:solidFill>
                  <a:srgbClr val="5F5F5F"/>
                </a:solidFill>
              </a:rPr>
              <a:t>)</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部で使用する</a:t>
            </a:r>
            <a:r>
              <a:rPr lang="en-US" altLang="ja-JP" sz="1600" dirty="0">
                <a:solidFill>
                  <a:srgbClr val="5F5F5F"/>
                </a:solidFill>
              </a:rPr>
              <a:t>OpenOffice</a:t>
            </a:r>
            <a:r>
              <a:rPr lang="ja-JP" altLang="en-US" sz="1600" dirty="0">
                <a:solidFill>
                  <a:srgbClr val="5F5F5F"/>
                </a:solidFill>
              </a:rPr>
              <a:t>用</a:t>
            </a:r>
            <a:r>
              <a:rPr lang="en-US" altLang="ja-JP" sz="1600" dirty="0">
                <a:solidFill>
                  <a:srgbClr val="5F5F5F"/>
                </a:solidFill>
              </a:rPr>
              <a:t>RTC</a:t>
            </a:r>
            <a:r>
              <a:rPr lang="ja-JP" altLang="en-US" sz="1600" dirty="0">
                <a:solidFill>
                  <a:srgbClr val="5F5F5F"/>
                </a:solidFill>
              </a:rPr>
              <a:t>付属の</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38</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38</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39</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4</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https://openrtm.github.io/ROBOMECH2019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40</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40</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41</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41</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44</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44</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45</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45</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46</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46</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49</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49</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5</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5</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51</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51</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52</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52</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53</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53</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54</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54</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55</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55</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56</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56</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57</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57</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58</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58</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59</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59</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6</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6</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60</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60</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61</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61</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68</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68</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69</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69</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8</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8</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9</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9</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35117</TotalTime>
  <Words>10968</Words>
  <Application>Microsoft Office PowerPoint</Application>
  <PresentationFormat>画面に合わせる (4:3)</PresentationFormat>
  <Paragraphs>1810</Paragraphs>
  <Slides>128</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128</vt:i4>
      </vt:variant>
    </vt:vector>
  </HeadingPairs>
  <TitlesOfParts>
    <vt:vector size="132" baseType="lpstr">
      <vt:lpstr>ＭＳ Ｐゴシック</vt:lpstr>
      <vt:lpstr>Arial</vt:lpstr>
      <vt:lpstr>aist-1e</vt:lpstr>
      <vt:lpstr>Corel DESIGNER</vt:lpstr>
      <vt:lpstr>第2部 RTコンポーネント作成入門 </vt:lpstr>
      <vt:lpstr>無線LAN</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1215</cp:revision>
  <cp:lastPrinted>2019-05-31T00:40:17Z</cp:lastPrinted>
  <dcterms:created xsi:type="dcterms:W3CDTF">2005-10-20T13:06:43Z</dcterms:created>
  <dcterms:modified xsi:type="dcterms:W3CDTF">2019-06-05T03:43:23Z</dcterms:modified>
</cp:coreProperties>
</file>